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7B42E-82B9-452E-8C46-EDDFA58E59E7}" type="datetimeFigureOut">
              <a:rPr lang="es-CL" smtClean="0"/>
              <a:t>02-10-2026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4C89F-8DCC-47C0-8367-382EF3204E6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29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999" cy="9236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-1524" y="869906"/>
            <a:ext cx="12191999" cy="73152"/>
          </a:xfrm>
          <a:prstGeom prst="rect">
            <a:avLst/>
          </a:prstGeom>
          <a:solidFill>
            <a:srgbClr val="31A5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rcRect t="42888"/>
          <a:stretch>
            <a:fillRect/>
          </a:stretch>
        </p:blipFill>
        <p:spPr>
          <a:xfrm>
            <a:off x="457200" y="204614"/>
            <a:ext cx="2057400" cy="633190"/>
          </a:xfrm>
          <a:prstGeom prst="rect">
            <a:avLst/>
          </a:prstGeom>
        </p:spPr>
      </p:pic>
      <p:pic>
        <p:nvPicPr>
          <p:cNvPr id="6" name="Picture 5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543" y="-594360"/>
            <a:ext cx="3154680" cy="21031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1560" y="2011680"/>
            <a:ext cx="10104120" cy="9601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 i="0" dirty="0">
                <a:solidFill>
                  <a:srgbClr val="0C375C"/>
                </a:solidFill>
                <a:latin typeface="Aptos"/>
              </a:rPr>
              <a:t>TÍTULO DE LA PRESENTACIÓN</a:t>
            </a:r>
          </a:p>
        </p:txBody>
      </p:sp>
      <p:sp>
        <p:nvSpPr>
          <p:cNvPr id="9" name="Rectangle 8"/>
          <p:cNvSpPr/>
          <p:nvPr/>
        </p:nvSpPr>
        <p:spPr>
          <a:xfrm>
            <a:off x="4160520" y="2999232"/>
            <a:ext cx="3886200" cy="36576"/>
          </a:xfrm>
          <a:prstGeom prst="rect">
            <a:avLst/>
          </a:prstGeom>
          <a:solidFill>
            <a:srgbClr val="31A5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828800" y="3246120"/>
            <a:ext cx="8531352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 i="0">
                <a:solidFill>
                  <a:srgbClr val="31A5D8"/>
                </a:solidFill>
                <a:latin typeface="Aptos"/>
              </a:rPr>
              <a:t>Nombre Apellido · Institución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3749039"/>
            <a:ext cx="8531352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0" i="0">
                <a:solidFill>
                  <a:srgbClr val="0C375C"/>
                </a:solidFill>
                <a:latin typeface="Aptos"/>
              </a:rPr>
              <a:t>X Simposio Chileno de Electroquímica · SIELEC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4096512"/>
            <a:ext cx="8531352" cy="34747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0" i="0">
                <a:solidFill>
                  <a:srgbClr val="5B7788"/>
                </a:solidFill>
                <a:latin typeface="Aptos"/>
              </a:rPr>
              <a:t>Pucón, Chile · 3–6 de noviembre de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327648"/>
            <a:ext cx="12191999" cy="530352"/>
          </a:xfrm>
          <a:prstGeom prst="rect">
            <a:avLst/>
          </a:prstGeom>
          <a:solidFill>
            <a:srgbClr val="0C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11274552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ptos"/>
              </a:rPr>
              <a:t>DIVISIÓN DE ELECTROQUÍMICA · SOCIEDAD CHILENA DE QUÍMICA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338C-BC24-BF1E-3769-AAC0B21A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D39C395-F9D5-C851-162D-74581037DA34}"/>
              </a:ext>
            </a:extLst>
          </p:cNvPr>
          <p:cNvSpPr/>
          <p:nvPr/>
        </p:nvSpPr>
        <p:spPr>
          <a:xfrm>
            <a:off x="0" y="0"/>
            <a:ext cx="12191999" cy="9236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372AEB-C4AE-B8DC-A304-2C04BC97BE15}"/>
              </a:ext>
            </a:extLst>
          </p:cNvPr>
          <p:cNvSpPr/>
          <p:nvPr/>
        </p:nvSpPr>
        <p:spPr>
          <a:xfrm>
            <a:off x="-1524" y="869906"/>
            <a:ext cx="12191999" cy="73152"/>
          </a:xfrm>
          <a:prstGeom prst="rect">
            <a:avLst/>
          </a:prstGeom>
          <a:solidFill>
            <a:srgbClr val="31A5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>
            <a:extLst>
              <a:ext uri="{FF2B5EF4-FFF2-40B4-BE49-F238E27FC236}">
                <a16:creationId xmlns:a16="http://schemas.microsoft.com/office/drawing/2014/main" id="{8658112A-B403-4F63-94AF-1D25E243C2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888"/>
          <a:stretch>
            <a:fillRect/>
          </a:stretch>
        </p:blipFill>
        <p:spPr>
          <a:xfrm>
            <a:off x="457200" y="204614"/>
            <a:ext cx="2057400" cy="633190"/>
          </a:xfrm>
          <a:prstGeom prst="rect">
            <a:avLst/>
          </a:prstGeom>
        </p:spPr>
      </p:pic>
      <p:pic>
        <p:nvPicPr>
          <p:cNvPr id="6" name="Picture 5" descr="image4.png">
            <a:extLst>
              <a:ext uri="{FF2B5EF4-FFF2-40B4-BE49-F238E27FC236}">
                <a16:creationId xmlns:a16="http://schemas.microsoft.com/office/drawing/2014/main" id="{C1C0AF1C-1387-3A43-1D42-CBF69D68F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543" y="-594360"/>
            <a:ext cx="3154680" cy="210312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ACCC68D-0B85-0D35-1D20-A9B6B888D8E4}"/>
              </a:ext>
            </a:extLst>
          </p:cNvPr>
          <p:cNvSpPr/>
          <p:nvPr/>
        </p:nvSpPr>
        <p:spPr>
          <a:xfrm>
            <a:off x="0" y="6327648"/>
            <a:ext cx="12191999" cy="530352"/>
          </a:xfrm>
          <a:prstGeom prst="rect">
            <a:avLst/>
          </a:prstGeom>
          <a:solidFill>
            <a:srgbClr val="0C3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889299-2BDD-41A9-FEC8-552B4ACADDF9}"/>
              </a:ext>
            </a:extLst>
          </p:cNvPr>
          <p:cNvSpPr txBox="1"/>
          <p:nvPr/>
        </p:nvSpPr>
        <p:spPr>
          <a:xfrm>
            <a:off x="457200" y="6400800"/>
            <a:ext cx="11274552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Aptos"/>
              </a:rPr>
              <a:t>DIVISIÓN DE ELECTROQUÍMICA · SOCIEDAD CHILENA DE QUÍMICA</a:t>
            </a:r>
          </a:p>
        </p:txBody>
      </p:sp>
    </p:spTree>
    <p:extLst>
      <p:ext uri="{BB962C8B-B14F-4D97-AF65-F5344CB8AC3E}">
        <p14:creationId xmlns:p14="http://schemas.microsoft.com/office/powerpoint/2010/main" val="2948127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</Words>
  <Application>Microsoft Office PowerPoint</Application>
  <PresentationFormat>Panorámica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Nicole Briones</cp:lastModifiedBy>
  <cp:revision>2</cp:revision>
  <dcterms:created xsi:type="dcterms:W3CDTF">2013-01-27T09:14:16Z</dcterms:created>
  <dcterms:modified xsi:type="dcterms:W3CDTF">2026-10-02T17:23:52Z</dcterms:modified>
  <cp:category/>
</cp:coreProperties>
</file>