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_rels/slideMaster1.xml.rels" ContentType="application/vnd.openxmlformats-package.relationshi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_rels/presentation.xml.rels" ContentType="application/vnd.openxmlformats-package.relationship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slides/_rels/slide1.xml.rels" ContentType="application/vnd.openxmlformats-package.relationships+xml"/>
  <Override PartName="/ppt/slides/slide1.xml" ContentType="application/vnd.openxmlformats-officedocument.presentationml.slide+xml"/>
  <Override PartName="/ppt/media/image1.png" ContentType="image/png"/>
  <Override PartName="/ppt/media/image2.png" ContentType="image/png"/>
  <Override PartName="/ppt/media/image3.png" ContentType="image/png"/>
  <Override PartName="/ppt/media/image4.png" ContentType="image/png"/>
  <Override PartName="/_rels/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</p:sldIdLst>
  <p:sldSz cx="30275213" cy="42802175"/>
  <p:notesSz cx="7772400" cy="100584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30864434-7EEC-4D9D-952F-878A2C3FB3B8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s-CL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513440" y="1707480"/>
            <a:ext cx="27247320" cy="7147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s-C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1513440" y="10015560"/>
            <a:ext cx="27247320" cy="24824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s-C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03764597-AC92-4A88-B2ED-E282EC0DB0F6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s-CL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1513440" y="1707480"/>
            <a:ext cx="27247320" cy="7147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s-C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1513440" y="10015560"/>
            <a:ext cx="27247320" cy="24824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s-C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DC5708FF-8D08-4BD6-849D-E46DB7484156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s-CL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1513440" y="1707480"/>
            <a:ext cx="27247320" cy="7147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s-C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1513440" y="10015560"/>
            <a:ext cx="13296600" cy="24824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s-C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/>
          </p:nvPr>
        </p:nvSpPr>
        <p:spPr>
          <a:xfrm>
            <a:off x="15475320" y="10015560"/>
            <a:ext cx="13296600" cy="24824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s-C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15076D2A-100F-4302-A946-48737EDC291D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s-CL"/>
              <a:t/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1513440" y="1707480"/>
            <a:ext cx="27247320" cy="7147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s-C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E4343405-ECFE-4D6D-8699-DE598F7B9DB3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s-CL"/>
              <a:t/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1513440" y="1707480"/>
            <a:ext cx="27247320" cy="33132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s-C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510F8C48-F9C6-4ACC-BAF1-01234204B7DC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s-CL"/>
              <a:t/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1513440" y="1707480"/>
            <a:ext cx="27247320" cy="7147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s-C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1513440" y="10015560"/>
            <a:ext cx="13296600" cy="11841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s-C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15475320" y="10015560"/>
            <a:ext cx="13296600" cy="24824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s-C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/>
          </p:nvPr>
        </p:nvSpPr>
        <p:spPr>
          <a:xfrm>
            <a:off x="1513440" y="22982040"/>
            <a:ext cx="13296600" cy="11841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s-C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D711C998-DF0B-4FF5-A70D-0118A2164ED9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s-CL"/>
              <a:t/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1513440" y="1707480"/>
            <a:ext cx="27247320" cy="7147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s-C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1513440" y="10015560"/>
            <a:ext cx="13296600" cy="24824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s-C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15475320" y="10015560"/>
            <a:ext cx="13296600" cy="11841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s-C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15475320" y="22982040"/>
            <a:ext cx="13296600" cy="11841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s-C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3BC1218D-46A3-4F5D-8768-2A2C23F85E8C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s-CL"/>
              <a:t/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1513440" y="1707480"/>
            <a:ext cx="27247320" cy="7147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s-C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1513440" y="10015560"/>
            <a:ext cx="13296600" cy="11841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s-C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15475320" y="10015560"/>
            <a:ext cx="13296600" cy="11841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s-C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1513440" y="22982040"/>
            <a:ext cx="27247320" cy="11841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s-C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5916CA40-9CD8-4096-8839-73B838D1941A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s-CL"/>
              <a:t/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1513440" y="1707480"/>
            <a:ext cx="27247320" cy="7147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s-C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1513440" y="10015560"/>
            <a:ext cx="27247320" cy="11841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s-C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1513440" y="22982040"/>
            <a:ext cx="27247320" cy="11841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s-C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4BB59546-6E51-432A-8DB9-1A2101C4B530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s-CL"/>
              <a:t/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1513440" y="1707480"/>
            <a:ext cx="27247320" cy="7147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s-C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1513440" y="10015560"/>
            <a:ext cx="13296600" cy="11841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s-C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/>
          </p:nvPr>
        </p:nvSpPr>
        <p:spPr>
          <a:xfrm>
            <a:off x="15475320" y="10015560"/>
            <a:ext cx="13296600" cy="11841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s-C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/>
          </p:nvPr>
        </p:nvSpPr>
        <p:spPr>
          <a:xfrm>
            <a:off x="1513440" y="22982040"/>
            <a:ext cx="13296600" cy="11841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s-C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/>
          </p:nvPr>
        </p:nvSpPr>
        <p:spPr>
          <a:xfrm>
            <a:off x="15475320" y="22982040"/>
            <a:ext cx="13296600" cy="11841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s-C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1354C288-4A2B-475D-A3A4-7BBA5DF98C75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s-CL"/>
              <a:t/>
            </a: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1513440" y="1707480"/>
            <a:ext cx="27247320" cy="7147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s-C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1513440" y="10015560"/>
            <a:ext cx="8773560" cy="11841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s-C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10726200" y="10015560"/>
            <a:ext cx="8773560" cy="11841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s-C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19938600" y="10015560"/>
            <a:ext cx="8773560" cy="11841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s-C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1513440" y="22982040"/>
            <a:ext cx="8773560" cy="11841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s-C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/>
          </p:nvPr>
        </p:nvSpPr>
        <p:spPr>
          <a:xfrm>
            <a:off x="10726200" y="22982040"/>
            <a:ext cx="8773560" cy="11841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s-C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/>
          </p:nvPr>
        </p:nvSpPr>
        <p:spPr>
          <a:xfrm>
            <a:off x="19938600" y="22982040"/>
            <a:ext cx="8773560" cy="11841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s-CL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354533BA-D28C-4505-ABB9-F939315F03B2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s-CL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ftr" idx="1"/>
          </p:nvPr>
        </p:nvSpPr>
        <p:spPr>
          <a:xfrm>
            <a:off x="3124080" y="6356520"/>
            <a:ext cx="2894400" cy="363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 </a:t>
            </a:r>
            <a:endParaRPr b="0" lang="es-CL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sldNum" idx="2"/>
          </p:nvPr>
        </p:nvSpPr>
        <p:spPr>
          <a:xfrm>
            <a:off x="6553080" y="6356520"/>
            <a:ext cx="2132640" cy="363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tabLst>
                <a:tab algn="l" pos="0"/>
              </a:tabLst>
              <a:def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  <a:tabLst>
                <a:tab algn="l" pos="0"/>
              </a:tabLst>
            </a:pPr>
            <a:fld id="{D76ECED9-37E0-40CC-BD02-6B38956E2550}" type="slidenum">
              <a: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1</a:t>
            </a:fld>
            <a:endParaRPr b="0" lang="es-CL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 idx="3"/>
          </p:nvPr>
        </p:nvSpPr>
        <p:spPr>
          <a:xfrm>
            <a:off x="457200" y="6356520"/>
            <a:ext cx="2132640" cy="363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es-CL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s-CL" sz="1400" spc="-1" strike="noStrike">
                <a:solidFill>
                  <a:srgbClr val="000000"/>
                </a:solidFill>
                <a:latin typeface="Times New Roman"/>
              </a:rPr>
              <a:t> </a:t>
            </a:r>
            <a:endParaRPr b="0" lang="es-CL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title"/>
          </p:nvPr>
        </p:nvSpPr>
        <p:spPr>
          <a:xfrm>
            <a:off x="1513440" y="1707480"/>
            <a:ext cx="27247320" cy="7147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s-CL" sz="44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s-CL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1513440" y="10015560"/>
            <a:ext cx="27247320" cy="24824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s-CL" sz="32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s-CL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s-CL" sz="2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s-CL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s-CL" sz="2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s-CL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s-CL" sz="20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s-CL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s-CL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s-CL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s-CL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s-CL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s-CL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s-CL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"/>
          <p:cNvGrpSpPr/>
          <p:nvPr/>
        </p:nvGrpSpPr>
        <p:grpSpPr>
          <a:xfrm>
            <a:off x="0" y="0"/>
            <a:ext cx="30275280" cy="42828120"/>
            <a:chOff x="0" y="0"/>
            <a:chExt cx="30275280" cy="42828120"/>
          </a:xfrm>
        </p:grpSpPr>
        <p:sp>
          <p:nvSpPr>
            <p:cNvPr id="42" name="Rectangle 1"/>
            <p:cNvSpPr/>
            <p:nvPr/>
          </p:nvSpPr>
          <p:spPr>
            <a:xfrm>
              <a:off x="720" y="4237920"/>
              <a:ext cx="30274560" cy="2848680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349dd7"/>
              </a:solidFill>
              <a:round/>
            </a:ln>
            <a:effectLst>
              <a:outerShdw blurRad="39960" dir="5400000" dist="2304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endParaRPr b="0" lang="es-CL" sz="1800" spc="-1" strike="noStrike">
                <a:solidFill>
                  <a:schemeClr val="lt1"/>
                </a:solidFill>
                <a:latin typeface="Calibri"/>
              </a:endParaRPr>
            </a:p>
          </p:txBody>
        </p:sp>
        <p:sp>
          <p:nvSpPr>
            <p:cNvPr id="43" name="Rectangle 41"/>
            <p:cNvSpPr/>
            <p:nvPr/>
          </p:nvSpPr>
          <p:spPr>
            <a:xfrm>
              <a:off x="0" y="7086600"/>
              <a:ext cx="30274560" cy="33832440"/>
            </a:xfrm>
            <a:prstGeom prst="rect">
              <a:avLst/>
            </a:prstGeom>
            <a:solidFill>
              <a:srgbClr val="c6edfe"/>
            </a:solidFill>
            <a:ln>
              <a:solidFill>
                <a:srgbClr val="349dd7"/>
              </a:solidFill>
              <a:round/>
            </a:ln>
            <a:effectLst>
              <a:outerShdw blurRad="39960" dir="5400000" dist="2304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 algn="ctr" defTabSz="457200">
                <a:lnSpc>
                  <a:spcPct val="100000"/>
                </a:lnSpc>
              </a:pPr>
              <a:endParaRPr b="0" lang="es-CL" sz="1800" spc="-1" strike="noStrike">
                <a:solidFill>
                  <a:schemeClr val="lt1"/>
                </a:solidFill>
                <a:latin typeface="Calibri"/>
              </a:endParaRPr>
            </a:p>
          </p:txBody>
        </p:sp>
        <p:pic>
          <p:nvPicPr>
            <p:cNvPr id="44" name="" descr=""/>
            <p:cNvPicPr/>
            <p:nvPr/>
          </p:nvPicPr>
          <p:blipFill>
            <a:blip r:embed="rId1">
              <a:alphaModFix amt="70000"/>
            </a:blip>
            <a:stretch/>
          </p:blipFill>
          <p:spPr>
            <a:xfrm>
              <a:off x="0" y="0"/>
              <a:ext cx="30274920" cy="391896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45" name="Rectangle 3"/>
            <p:cNvSpPr/>
            <p:nvPr/>
          </p:nvSpPr>
          <p:spPr>
            <a:xfrm>
              <a:off x="0" y="3918960"/>
              <a:ext cx="30274560" cy="318960"/>
            </a:xfrm>
            <a:prstGeom prst="rect">
              <a:avLst/>
            </a:prstGeom>
            <a:solidFill>
              <a:srgbClr val="349dd7"/>
            </a:solidFill>
            <a:ln>
              <a:solidFill>
                <a:srgbClr val="349dd7"/>
              </a:solidFill>
              <a:round/>
            </a:ln>
            <a:effectLst>
              <a:outerShdw blurRad="39960" dir="5400000" dist="2304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 algn="ctr" defTabSz="457200">
                <a:lnSpc>
                  <a:spcPct val="100000"/>
                </a:lnSpc>
              </a:pPr>
              <a:endParaRPr b="0" lang="es-CL" sz="1800" spc="-1" strike="noStrike">
                <a:solidFill>
                  <a:schemeClr val="lt1"/>
                </a:solidFill>
                <a:latin typeface="Calibri"/>
              </a:endParaRPr>
            </a:p>
          </p:txBody>
        </p:sp>
        <p:pic>
          <p:nvPicPr>
            <p:cNvPr id="46" name="" descr=""/>
            <p:cNvPicPr/>
            <p:nvPr/>
          </p:nvPicPr>
          <p:blipFill>
            <a:blip r:embed="rId2">
              <a:alphaModFix amt="80000"/>
            </a:blip>
            <a:stretch/>
          </p:blipFill>
          <p:spPr>
            <a:xfrm>
              <a:off x="0" y="40919400"/>
              <a:ext cx="30274920" cy="190872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47" name="TextBox 10"/>
          <p:cNvSpPr/>
          <p:nvPr/>
        </p:nvSpPr>
        <p:spPr>
          <a:xfrm>
            <a:off x="10382760" y="4621680"/>
            <a:ext cx="9592920" cy="820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spAutoFit/>
          </a:bodyPr>
          <a:p>
            <a:pPr defTabSz="457200">
              <a:lnSpc>
                <a:spcPct val="100000"/>
              </a:lnSpc>
            </a:pPr>
            <a:r>
              <a:rPr b="1" lang="es-CL" sz="4800" spc="-1" strike="noStrike">
                <a:solidFill>
                  <a:srgbClr val="1a4a69"/>
                </a:solidFill>
                <a:latin typeface="Tahoma"/>
              </a:rPr>
              <a:t>TÍTULO DE LA CONTRIBUCIÓN</a:t>
            </a:r>
            <a:endParaRPr b="0" lang="es-CL" sz="4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8" name="TextBox 11"/>
          <p:cNvSpPr/>
          <p:nvPr/>
        </p:nvSpPr>
        <p:spPr>
          <a:xfrm>
            <a:off x="11747880" y="5662440"/>
            <a:ext cx="6862320" cy="637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spAutoFit/>
          </a:bodyPr>
          <a:p>
            <a:pPr defTabSz="457200">
              <a:lnSpc>
                <a:spcPct val="100000"/>
              </a:lnSpc>
            </a:pPr>
            <a:r>
              <a:rPr b="1" lang="es-CL" sz="3600" spc="-1" strike="noStrike" u="sng">
                <a:solidFill>
                  <a:srgbClr val="349dd7"/>
                </a:solidFill>
                <a:uFillTx/>
                <a:latin typeface="Tahoma"/>
              </a:rPr>
              <a:t>Nombre</a:t>
            </a:r>
            <a:r>
              <a:rPr b="1" lang="es-CL" sz="3600" spc="-1" strike="noStrike">
                <a:solidFill>
                  <a:srgbClr val="349dd7"/>
                </a:solidFill>
                <a:latin typeface="Tahoma"/>
              </a:rPr>
              <a:t> </a:t>
            </a:r>
            <a:r>
              <a:rPr b="1" lang="es-CL" sz="3600" spc="-1" strike="noStrike" baseline="33000">
                <a:solidFill>
                  <a:srgbClr val="349dd7"/>
                </a:solidFill>
                <a:latin typeface="Tahoma"/>
              </a:rPr>
              <a:t>1</a:t>
            </a:r>
            <a:r>
              <a:rPr b="1" lang="es-CL" sz="3600" spc="-1" strike="noStrike">
                <a:solidFill>
                  <a:srgbClr val="349dd7"/>
                </a:solidFill>
                <a:latin typeface="Tahoma"/>
              </a:rPr>
              <a:t>, Nombre</a:t>
            </a:r>
            <a:r>
              <a:rPr b="1" lang="es-CL" sz="3600" spc="-1" strike="noStrike" baseline="33000">
                <a:solidFill>
                  <a:srgbClr val="349dd7"/>
                </a:solidFill>
                <a:latin typeface="Tahoma"/>
              </a:rPr>
              <a:t>2</a:t>
            </a:r>
            <a:r>
              <a:rPr b="1" lang="es-CL" sz="3600" spc="-1" strike="noStrike">
                <a:solidFill>
                  <a:srgbClr val="349dd7"/>
                </a:solidFill>
                <a:latin typeface="Tahoma"/>
              </a:rPr>
              <a:t>, Nombre</a:t>
            </a:r>
            <a:r>
              <a:rPr b="1" lang="es-CL" sz="3600" spc="-1" strike="noStrike" baseline="33000">
                <a:solidFill>
                  <a:srgbClr val="349dd7"/>
                </a:solidFill>
                <a:latin typeface="Tahoma"/>
              </a:rPr>
              <a:t>3</a:t>
            </a:r>
            <a:endParaRPr b="0" lang="es-CL" sz="3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" name="TextBox 12"/>
          <p:cNvSpPr/>
          <p:nvPr/>
        </p:nvSpPr>
        <p:spPr>
          <a:xfrm>
            <a:off x="12785400" y="6529320"/>
            <a:ext cx="4785120" cy="302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spAutoFit/>
          </a:bodyPr>
          <a:p>
            <a:pPr defTabSz="457200">
              <a:lnSpc>
                <a:spcPct val="100000"/>
              </a:lnSpc>
            </a:pPr>
            <a:r>
              <a:rPr b="0" lang="es-CL" sz="1400" spc="-1" strike="noStrike">
                <a:solidFill>
                  <a:srgbClr val="647882"/>
                </a:solidFill>
                <a:latin typeface="Tahoma"/>
              </a:rPr>
              <a:t>1Affiliation • 2Affiliation • 3Affiliation • email@institution.cl</a:t>
            </a:r>
            <a:endParaRPr b="0" lang="es-CL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" name="Rounded Rectangle 13"/>
          <p:cNvSpPr/>
          <p:nvPr/>
        </p:nvSpPr>
        <p:spPr>
          <a:xfrm>
            <a:off x="457200" y="8458200"/>
            <a:ext cx="14858640" cy="640044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>
            <a:solidFill>
              <a:srgbClr val="a9ddf5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s-CL" sz="1800" spc="-1" strike="noStrike">
              <a:solidFill>
                <a:schemeClr val="lt1"/>
              </a:solidFill>
              <a:latin typeface="Calibri"/>
            </a:endParaRPr>
          </a:p>
        </p:txBody>
      </p:sp>
      <p:sp>
        <p:nvSpPr>
          <p:cNvPr id="51" name="Rounded Rectangle 17"/>
          <p:cNvSpPr/>
          <p:nvPr/>
        </p:nvSpPr>
        <p:spPr>
          <a:xfrm>
            <a:off x="457200" y="7334280"/>
            <a:ext cx="14858280" cy="748800"/>
          </a:xfrm>
          <a:prstGeom prst="roundRect">
            <a:avLst>
              <a:gd name="adj" fmla="val 4000"/>
            </a:avLst>
          </a:prstGeom>
          <a:solidFill>
            <a:srgbClr val="349dd7"/>
          </a:solidFill>
          <a:ln>
            <a:solidFill>
              <a:srgbClr val="349dd7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s-CL" sz="1800" spc="-1" strike="noStrike">
              <a:solidFill>
                <a:schemeClr val="lt1"/>
              </a:solidFill>
              <a:latin typeface="Calibri"/>
            </a:endParaRPr>
          </a:p>
        </p:txBody>
      </p:sp>
      <p:sp>
        <p:nvSpPr>
          <p:cNvPr id="52" name="Rounded Rectangle 38"/>
          <p:cNvSpPr/>
          <p:nvPr/>
        </p:nvSpPr>
        <p:spPr>
          <a:xfrm>
            <a:off x="457200" y="36347400"/>
            <a:ext cx="29260440" cy="4114440"/>
          </a:xfrm>
          <a:prstGeom prst="roundRect">
            <a:avLst>
              <a:gd name="adj" fmla="val 4000"/>
            </a:avLst>
          </a:prstGeom>
          <a:solidFill>
            <a:srgbClr val="1a4a69"/>
          </a:solidFill>
          <a:ln>
            <a:solidFill>
              <a:srgbClr val="1a4a69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s-CL" sz="1800" spc="-1" strike="noStrike">
              <a:solidFill>
                <a:schemeClr val="lt1"/>
              </a:solidFill>
              <a:latin typeface="Calibri"/>
            </a:endParaRPr>
          </a:p>
        </p:txBody>
      </p:sp>
      <p:pic>
        <p:nvPicPr>
          <p:cNvPr id="53" name="" descr=""/>
          <p:cNvPicPr/>
          <p:nvPr/>
        </p:nvPicPr>
        <p:blipFill>
          <a:blip r:embed="rId3"/>
          <a:stretch/>
        </p:blipFill>
        <p:spPr>
          <a:xfrm>
            <a:off x="1408680" y="228960"/>
            <a:ext cx="6363360" cy="3428280"/>
          </a:xfrm>
          <a:prstGeom prst="rect">
            <a:avLst/>
          </a:prstGeom>
          <a:ln w="0">
            <a:noFill/>
          </a:ln>
        </p:spPr>
      </p:pic>
      <p:pic>
        <p:nvPicPr>
          <p:cNvPr id="54" name="" descr=""/>
          <p:cNvPicPr/>
          <p:nvPr/>
        </p:nvPicPr>
        <p:blipFill>
          <a:blip r:embed="rId4"/>
          <a:stretch/>
        </p:blipFill>
        <p:spPr>
          <a:xfrm>
            <a:off x="16937280" y="-2793240"/>
            <a:ext cx="14629320" cy="9752400"/>
          </a:xfrm>
          <a:prstGeom prst="rect">
            <a:avLst/>
          </a:prstGeom>
          <a:ln w="0">
            <a:noFill/>
          </a:ln>
        </p:spPr>
      </p:pic>
      <p:sp>
        <p:nvSpPr>
          <p:cNvPr id="55" name="Rounded Rectangle 1"/>
          <p:cNvSpPr/>
          <p:nvPr/>
        </p:nvSpPr>
        <p:spPr>
          <a:xfrm>
            <a:off x="15773400" y="8458200"/>
            <a:ext cx="13944240" cy="1897344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>
            <a:solidFill>
              <a:srgbClr val="ffffff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es-CL" sz="1800" spc="-1" strike="noStrike">
              <a:solidFill>
                <a:schemeClr val="lt1"/>
              </a:solidFill>
              <a:latin typeface="Calibri"/>
            </a:endParaRPr>
          </a:p>
        </p:txBody>
      </p:sp>
      <p:sp>
        <p:nvSpPr>
          <p:cNvPr id="56" name="Rounded Rectangle 2"/>
          <p:cNvSpPr/>
          <p:nvPr/>
        </p:nvSpPr>
        <p:spPr>
          <a:xfrm>
            <a:off x="15773400" y="7334280"/>
            <a:ext cx="13944240" cy="748800"/>
          </a:xfrm>
          <a:prstGeom prst="roundRect">
            <a:avLst>
              <a:gd name="adj" fmla="val 4000"/>
            </a:avLst>
          </a:prstGeom>
          <a:solidFill>
            <a:srgbClr val="349dd7"/>
          </a:solidFill>
          <a:ln>
            <a:solidFill>
              <a:srgbClr val="349dd7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es-CL" sz="1800" spc="-1" strike="noStrike">
              <a:solidFill>
                <a:schemeClr val="lt1"/>
              </a:solidFill>
              <a:latin typeface="Calibri"/>
            </a:endParaRPr>
          </a:p>
        </p:txBody>
      </p:sp>
      <p:sp>
        <p:nvSpPr>
          <p:cNvPr id="57" name="Rounded Rectangle 3"/>
          <p:cNvSpPr/>
          <p:nvPr/>
        </p:nvSpPr>
        <p:spPr>
          <a:xfrm>
            <a:off x="457200" y="16459200"/>
            <a:ext cx="14858640" cy="1943064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>
            <a:solidFill>
              <a:srgbClr val="a9ddf5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es-CL" sz="1800" spc="-1" strike="noStrike">
              <a:solidFill>
                <a:schemeClr val="lt1"/>
              </a:solidFill>
              <a:latin typeface="Calibri"/>
            </a:endParaRPr>
          </a:p>
        </p:txBody>
      </p:sp>
      <p:sp>
        <p:nvSpPr>
          <p:cNvPr id="58" name="Rounded Rectangle 4"/>
          <p:cNvSpPr/>
          <p:nvPr/>
        </p:nvSpPr>
        <p:spPr>
          <a:xfrm>
            <a:off x="457560" y="15252840"/>
            <a:ext cx="14858280" cy="748800"/>
          </a:xfrm>
          <a:prstGeom prst="roundRect">
            <a:avLst>
              <a:gd name="adj" fmla="val 4000"/>
            </a:avLst>
          </a:prstGeom>
          <a:solidFill>
            <a:srgbClr val="349dd7"/>
          </a:solidFill>
          <a:ln>
            <a:solidFill>
              <a:srgbClr val="349dd7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es-CL" sz="1800" spc="-1" strike="noStrike">
              <a:solidFill>
                <a:schemeClr val="lt1"/>
              </a:solidFill>
              <a:latin typeface="Calibri"/>
            </a:endParaRPr>
          </a:p>
        </p:txBody>
      </p:sp>
      <p:sp>
        <p:nvSpPr>
          <p:cNvPr id="59" name="Rounded Rectangle 5"/>
          <p:cNvSpPr/>
          <p:nvPr/>
        </p:nvSpPr>
        <p:spPr>
          <a:xfrm>
            <a:off x="15773400" y="27889200"/>
            <a:ext cx="13944240" cy="748800"/>
          </a:xfrm>
          <a:prstGeom prst="roundRect">
            <a:avLst>
              <a:gd name="adj" fmla="val 4000"/>
            </a:avLst>
          </a:prstGeom>
          <a:solidFill>
            <a:srgbClr val="349dd7"/>
          </a:solidFill>
          <a:ln>
            <a:solidFill>
              <a:srgbClr val="349dd7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es-CL" sz="1800" spc="-1" strike="noStrike">
              <a:solidFill>
                <a:schemeClr val="lt1"/>
              </a:solidFill>
              <a:latin typeface="Calibri"/>
            </a:endParaRPr>
          </a:p>
        </p:txBody>
      </p:sp>
      <p:sp>
        <p:nvSpPr>
          <p:cNvPr id="60" name="Rounded Rectangle 6"/>
          <p:cNvSpPr/>
          <p:nvPr/>
        </p:nvSpPr>
        <p:spPr>
          <a:xfrm>
            <a:off x="15773400" y="29032200"/>
            <a:ext cx="13944240" cy="685728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>
            <a:solidFill>
              <a:srgbClr val="a9ddf5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es-CL" sz="1800" spc="-1" strike="noStrike">
              <a:solidFill>
                <a:schemeClr val="lt1"/>
              </a:solidFill>
              <a:latin typeface="Calibri"/>
            </a:endParaRPr>
          </a:p>
        </p:txBody>
      </p:sp>
      <p:sp>
        <p:nvSpPr>
          <p:cNvPr id="61" name="TextBox 1"/>
          <p:cNvSpPr/>
          <p:nvPr/>
        </p:nvSpPr>
        <p:spPr>
          <a:xfrm>
            <a:off x="601920" y="7339680"/>
            <a:ext cx="3465360" cy="698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spAutoFit/>
          </a:bodyPr>
          <a:p>
            <a:pPr defTabSz="457200">
              <a:lnSpc>
                <a:spcPct val="100000"/>
              </a:lnSpc>
            </a:pPr>
            <a:r>
              <a:rPr b="1" lang="es-CL" sz="4000" spc="-1" strike="noStrike">
                <a:solidFill>
                  <a:srgbClr val="ffffff"/>
                </a:solidFill>
                <a:latin typeface="Tahoma"/>
              </a:rPr>
              <a:t>Introducción</a:t>
            </a:r>
            <a:endParaRPr b="0" lang="es-CL" sz="4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2" name="TextBox 2"/>
          <p:cNvSpPr/>
          <p:nvPr/>
        </p:nvSpPr>
        <p:spPr>
          <a:xfrm>
            <a:off x="716760" y="15252840"/>
            <a:ext cx="3334320" cy="698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spAutoFit/>
          </a:bodyPr>
          <a:p>
            <a:pPr defTabSz="457200">
              <a:lnSpc>
                <a:spcPct val="100000"/>
              </a:lnSpc>
            </a:pPr>
            <a:r>
              <a:rPr b="1" lang="es-CL" sz="4000" spc="-1" strike="noStrike">
                <a:solidFill>
                  <a:srgbClr val="ffffff"/>
                </a:solidFill>
                <a:latin typeface="Tahoma"/>
              </a:rPr>
              <a:t>Metodología</a:t>
            </a:r>
            <a:endParaRPr b="0" lang="es-CL" sz="4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3" name="TextBox 3"/>
          <p:cNvSpPr/>
          <p:nvPr/>
        </p:nvSpPr>
        <p:spPr>
          <a:xfrm>
            <a:off x="15980760" y="7334280"/>
            <a:ext cx="5964840" cy="698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spAutoFit/>
          </a:bodyPr>
          <a:p>
            <a:pPr defTabSz="457200">
              <a:lnSpc>
                <a:spcPct val="100000"/>
              </a:lnSpc>
            </a:pPr>
            <a:r>
              <a:rPr b="1" lang="es-CL" sz="4000" spc="-1" strike="noStrike">
                <a:solidFill>
                  <a:srgbClr val="ffffff"/>
                </a:solidFill>
                <a:latin typeface="Tahoma"/>
              </a:rPr>
              <a:t>Resultados y discusión</a:t>
            </a:r>
            <a:endParaRPr b="0" lang="es-CL" sz="4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4" name="TextBox 4"/>
          <p:cNvSpPr/>
          <p:nvPr/>
        </p:nvSpPr>
        <p:spPr>
          <a:xfrm>
            <a:off x="16002000" y="27889200"/>
            <a:ext cx="2953440" cy="698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spAutoFit/>
          </a:bodyPr>
          <a:p>
            <a:pPr defTabSz="457200">
              <a:lnSpc>
                <a:spcPct val="100000"/>
              </a:lnSpc>
            </a:pPr>
            <a:r>
              <a:rPr b="1" lang="es-CL" sz="4000" spc="-1" strike="noStrike">
                <a:solidFill>
                  <a:srgbClr val="ffffff"/>
                </a:solidFill>
                <a:latin typeface="Tahoma"/>
              </a:rPr>
              <a:t>Conclusión</a:t>
            </a:r>
            <a:endParaRPr b="0" lang="es-CL" sz="4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5" name="TextBox 5"/>
          <p:cNvSpPr/>
          <p:nvPr/>
        </p:nvSpPr>
        <p:spPr>
          <a:xfrm>
            <a:off x="715680" y="36563040"/>
            <a:ext cx="7743240" cy="698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spAutoFit/>
          </a:bodyPr>
          <a:p>
            <a:pPr defTabSz="457200">
              <a:lnSpc>
                <a:spcPct val="100000"/>
              </a:lnSpc>
            </a:pPr>
            <a:r>
              <a:rPr b="1" lang="es-CL" sz="4000" spc="-1" strike="noStrike">
                <a:solidFill>
                  <a:srgbClr val="ffffff"/>
                </a:solidFill>
                <a:latin typeface="Tahoma"/>
              </a:rPr>
              <a:t>Referencias y agradecimiento</a:t>
            </a:r>
            <a:endParaRPr b="0" lang="es-CL" sz="4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76</TotalTime>
  <Application>LibreOffice/7.6.2.1$Windows_X86_64 LibreOffice_project/56f7684011345957bbf33a7ee678afaf4d2ba333</Application>
  <AppVersion>15.0000</AppVersion>
  <Words>0</Words>
  <Paragraphs>0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2013-01-27T09:14:16Z</dcterms:created>
  <dc:creator/>
  <dc:description>generated using python-pptx</dc:description>
  <dc:language>en-US</dc:language>
  <cp:lastModifiedBy/>
  <dcterms:modified xsi:type="dcterms:W3CDTF">2026-10-02T09:33:47Z</dcterms:modified>
  <cp:revision>7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On-screen Show (4:3)</vt:lpwstr>
  </property>
</Properties>
</file>